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Roboto Black"/>
      <p:bold r:id="rId26"/>
      <p:boldItalic r:id="rId27"/>
    </p:embeddedFont>
    <p:embeddedFont>
      <p:font typeface="Roboto Thin"/>
      <p:regular r:id="rId28"/>
      <p:bold r:id="rId29"/>
      <p:italic r:id="rId30"/>
      <p:boldItalic r:id="rId31"/>
    </p:embeddedFont>
    <p:embeddedFont>
      <p:font typeface="Roboto"/>
      <p:regular r:id="rId32"/>
      <p:bold r:id="rId33"/>
      <p:italic r:id="rId34"/>
      <p:boldItalic r:id="rId35"/>
    </p:embeddedFont>
    <p:embeddedFont>
      <p:font typeface="Nunito"/>
      <p:regular r:id="rId36"/>
      <p:bold r:id="rId37"/>
      <p:italic r:id="rId38"/>
      <p:boldItalic r:id="rId39"/>
    </p:embeddedFont>
    <p:embeddedFont>
      <p:font typeface="Didact Gothic"/>
      <p:regular r:id="rId40"/>
    </p:embeddedFont>
    <p:embeddedFont>
      <p:font typeface="Roboto Mono Thin"/>
      <p:regular r:id="rId41"/>
      <p:bold r:id="rId42"/>
      <p:italic r:id="rId43"/>
      <p:boldItalic r:id="rId44"/>
    </p:embeddedFont>
    <p:embeddedFont>
      <p:font typeface="Roboto Light"/>
      <p:regular r:id="rId45"/>
      <p:bold r:id="rId46"/>
      <p:italic r:id="rId47"/>
      <p:boldItalic r:id="rId48"/>
    </p:embeddedFont>
    <p:embeddedFont>
      <p:font typeface="Bree Serif"/>
      <p:regular r:id="rId49"/>
    </p:embeddedFont>
    <p:embeddedFont>
      <p:font typeface="Ultra"/>
      <p:regular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idactGothic-regular.fntdata"/><Relationship Id="rId42" Type="http://schemas.openxmlformats.org/officeDocument/2006/relationships/font" Target="fonts/RobotoMonoThin-bold.fntdata"/><Relationship Id="rId41" Type="http://schemas.openxmlformats.org/officeDocument/2006/relationships/font" Target="fonts/RobotoMonoThin-regular.fntdata"/><Relationship Id="rId44" Type="http://schemas.openxmlformats.org/officeDocument/2006/relationships/font" Target="fonts/RobotoMonoThin-boldItalic.fntdata"/><Relationship Id="rId43" Type="http://schemas.openxmlformats.org/officeDocument/2006/relationships/font" Target="fonts/RobotoMonoThin-italic.fntdata"/><Relationship Id="rId46" Type="http://schemas.openxmlformats.org/officeDocument/2006/relationships/font" Target="fonts/RobotoLight-bold.fntdata"/><Relationship Id="rId45" Type="http://schemas.openxmlformats.org/officeDocument/2006/relationships/font" Target="fonts/RobotoLigh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RobotoLight-boldItalic.fntdata"/><Relationship Id="rId47" Type="http://schemas.openxmlformats.org/officeDocument/2006/relationships/font" Target="fonts/RobotoLight-italic.fntdata"/><Relationship Id="rId49" Type="http://schemas.openxmlformats.org/officeDocument/2006/relationships/font" Target="fonts/BreeSerif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Thin-boldItalic.fntdata"/><Relationship Id="rId30" Type="http://schemas.openxmlformats.org/officeDocument/2006/relationships/font" Target="fonts/RobotoThin-italic.fntdata"/><Relationship Id="rId33" Type="http://schemas.openxmlformats.org/officeDocument/2006/relationships/font" Target="fonts/Roboto-bold.fntdata"/><Relationship Id="rId32" Type="http://schemas.openxmlformats.org/officeDocument/2006/relationships/font" Target="fonts/Roboto-regular.fntdata"/><Relationship Id="rId35" Type="http://schemas.openxmlformats.org/officeDocument/2006/relationships/font" Target="fonts/Roboto-boldItalic.fntdata"/><Relationship Id="rId34" Type="http://schemas.openxmlformats.org/officeDocument/2006/relationships/font" Target="fonts/Roboto-italic.fntdata"/><Relationship Id="rId37" Type="http://schemas.openxmlformats.org/officeDocument/2006/relationships/font" Target="fonts/Nunito-bold.fntdata"/><Relationship Id="rId36" Type="http://schemas.openxmlformats.org/officeDocument/2006/relationships/font" Target="fonts/Nunito-regular.fntdata"/><Relationship Id="rId39" Type="http://schemas.openxmlformats.org/officeDocument/2006/relationships/font" Target="fonts/Nunito-boldItalic.fntdata"/><Relationship Id="rId38" Type="http://schemas.openxmlformats.org/officeDocument/2006/relationships/font" Target="fonts/Nunito-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font" Target="fonts/RobotoBlack-bold.fntdata"/><Relationship Id="rId25" Type="http://schemas.openxmlformats.org/officeDocument/2006/relationships/slide" Target="slides/slide21.xml"/><Relationship Id="rId28" Type="http://schemas.openxmlformats.org/officeDocument/2006/relationships/font" Target="fonts/RobotoThin-regular.fntdata"/><Relationship Id="rId27" Type="http://schemas.openxmlformats.org/officeDocument/2006/relationships/font" Target="fonts/RobotoBlack-boldItalic.fntdata"/><Relationship Id="rId29" Type="http://schemas.openxmlformats.org/officeDocument/2006/relationships/font" Target="fonts/RobotoThin-bold.fntdata"/><Relationship Id="rId50" Type="http://schemas.openxmlformats.org/officeDocument/2006/relationships/font" Target="fonts/Ultra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aff62db383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aff62db383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aff62db383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aff62db38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aff62db383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aff62db38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aff62db383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aff62db383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aff62db383_0_7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aff62db383_0_7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aff62db383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aff62db383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aff62db383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aff62db383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aff62db383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aff62db383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aff62db383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aff62db383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aff62db383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aff62db383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aff62db383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aff62db383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aff62db383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aff62db383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aff62db383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aff62db383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aff62db38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aff62db38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aff62db383_0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aff62db383_0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aff62db38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aff62db3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aff62db3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aff62db3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aff62db38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aff62db38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aff62db38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aff62db38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aff62db38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aff62db38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aff62db383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aff62db383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b="0" sz="30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2" type="subTitle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3" type="subTitle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4" type="ctrTitle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82" name="Google Shape;82;p11"/>
          <p:cNvSpPr txBox="1"/>
          <p:nvPr>
            <p:ph idx="5" type="ctrTitle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4" name="Google Shape;84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GRAPHIC">
  <p:cSld name="TITLE_1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 txBox="1"/>
          <p:nvPr>
            <p:ph type="ctrTitle"/>
          </p:nvPr>
        </p:nvSpPr>
        <p:spPr>
          <a:xfrm>
            <a:off x="5822506" y="25195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2" type="ctrTitle"/>
          </p:nvPr>
        </p:nvSpPr>
        <p:spPr>
          <a:xfrm>
            <a:off x="5822506" y="394341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88" name="Google Shape;88;p12"/>
          <p:cNvSpPr txBox="1"/>
          <p:nvPr>
            <p:ph idx="3" type="ctrTitle"/>
          </p:nvPr>
        </p:nvSpPr>
        <p:spPr>
          <a:xfrm>
            <a:off x="5822506" y="32314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89" name="Google Shape;89;p12"/>
          <p:cNvSpPr txBox="1"/>
          <p:nvPr>
            <p:ph hasCustomPrompt="1" idx="4" type="title"/>
          </p:nvPr>
        </p:nvSpPr>
        <p:spPr>
          <a:xfrm>
            <a:off x="5822506" y="197182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2"/>
          <p:cNvSpPr txBox="1"/>
          <p:nvPr>
            <p:ph hasCustomPrompt="1" idx="5" type="title"/>
          </p:nvPr>
        </p:nvSpPr>
        <p:spPr>
          <a:xfrm>
            <a:off x="5822506" y="27123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2"/>
          <p:cNvSpPr txBox="1"/>
          <p:nvPr>
            <p:ph hasCustomPrompt="1" idx="6" type="title"/>
          </p:nvPr>
        </p:nvSpPr>
        <p:spPr>
          <a:xfrm>
            <a:off x="5822506" y="34422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2"/>
          <p:cNvSpPr txBox="1"/>
          <p:nvPr>
            <p:ph idx="7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3" name="Google Shape;93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 2">
  <p:cSld name="TITLE_1_1_1_2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EFFC1"/>
              </a:solidFill>
            </a:endParaRPr>
          </a:p>
        </p:txBody>
      </p:sp>
      <p:sp>
        <p:nvSpPr>
          <p:cNvPr id="99" name="Google Shape;99;p14"/>
          <p:cNvSpPr txBox="1"/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b="0" sz="300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TITLE_1_1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>
            <a:off x="-349375" y="1621200"/>
            <a:ext cx="6832200" cy="293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1pPr>
            <a:lvl2pPr indent="-2921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2pPr>
            <a:lvl3pPr indent="-2921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3pPr>
            <a:lvl4pPr indent="-2921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4pPr>
            <a:lvl5pPr indent="-2921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5pPr>
            <a:lvl6pPr indent="-2921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6pPr>
            <a:lvl7pPr indent="-2921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7pPr>
            <a:lvl8pPr indent="-2921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8pPr>
            <a:lvl9pPr indent="-2921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161234"/>
                </a:solidFill>
              </a:defRPr>
            </a:lvl1pPr>
            <a:lvl2pPr lvl="1">
              <a:buNone/>
              <a:defRPr>
                <a:solidFill>
                  <a:srgbClr val="161234"/>
                </a:solidFill>
              </a:defRPr>
            </a:lvl2pPr>
            <a:lvl3pPr lvl="2">
              <a:buNone/>
              <a:defRPr>
                <a:solidFill>
                  <a:srgbClr val="161234"/>
                </a:solidFill>
              </a:defRPr>
            </a:lvl3pPr>
            <a:lvl4pPr lvl="3">
              <a:buNone/>
              <a:defRPr>
                <a:solidFill>
                  <a:srgbClr val="161234"/>
                </a:solidFill>
              </a:defRPr>
            </a:lvl4pPr>
            <a:lvl5pPr lvl="4">
              <a:buNone/>
              <a:defRPr>
                <a:solidFill>
                  <a:srgbClr val="161234"/>
                </a:solidFill>
              </a:defRPr>
            </a:lvl5pPr>
            <a:lvl6pPr lvl="5">
              <a:buNone/>
              <a:defRPr>
                <a:solidFill>
                  <a:srgbClr val="161234"/>
                </a:solidFill>
              </a:defRPr>
            </a:lvl6pPr>
            <a:lvl7pPr lvl="6">
              <a:buNone/>
              <a:defRPr>
                <a:solidFill>
                  <a:srgbClr val="161234"/>
                </a:solidFill>
              </a:defRPr>
            </a:lvl7pPr>
            <a:lvl8pPr lvl="7">
              <a:buNone/>
              <a:defRPr>
                <a:solidFill>
                  <a:srgbClr val="161234"/>
                </a:solidFill>
              </a:defRPr>
            </a:lvl8pPr>
            <a:lvl9pPr lvl="8">
              <a:buNone/>
              <a:defRPr>
                <a:solidFill>
                  <a:srgbClr val="161234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TITLE_1_1_2_1_1_1">
    <p:bg>
      <p:bgPr>
        <a:solidFill>
          <a:schemeClr val="accen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-349375" y="1287500"/>
            <a:ext cx="6832200" cy="36072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810000" y="14781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1pPr>
            <a:lvl2pPr indent="-2794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2pPr>
            <a:lvl3pPr indent="-2794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3pPr>
            <a:lvl4pPr indent="-2794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4pPr>
            <a:lvl5pPr indent="-2794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5pPr>
            <a:lvl6pPr indent="-2794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6pPr>
            <a:lvl7pPr indent="-2794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7pPr>
            <a:lvl8pPr indent="-2794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8pPr>
            <a:lvl9pPr indent="-2794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b="0" sz="300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1EFFC1"/>
                </a:solidFill>
              </a:defRPr>
            </a:lvl1pPr>
            <a:lvl2pPr lvl="1">
              <a:buNone/>
              <a:defRPr>
                <a:solidFill>
                  <a:srgbClr val="1EFFC1"/>
                </a:solidFill>
              </a:defRPr>
            </a:lvl2pPr>
            <a:lvl3pPr lvl="2">
              <a:buNone/>
              <a:defRPr>
                <a:solidFill>
                  <a:srgbClr val="1EFFC1"/>
                </a:solidFill>
              </a:defRPr>
            </a:lvl3pPr>
            <a:lvl4pPr lvl="3">
              <a:buNone/>
              <a:defRPr>
                <a:solidFill>
                  <a:srgbClr val="1EFFC1"/>
                </a:solidFill>
              </a:defRPr>
            </a:lvl4pPr>
            <a:lvl5pPr lvl="4">
              <a:buNone/>
              <a:defRPr>
                <a:solidFill>
                  <a:srgbClr val="1EFFC1"/>
                </a:solidFill>
              </a:defRPr>
            </a:lvl5pPr>
            <a:lvl6pPr lvl="5">
              <a:buNone/>
              <a:defRPr>
                <a:solidFill>
                  <a:srgbClr val="1EFFC1"/>
                </a:solidFill>
              </a:defRPr>
            </a:lvl6pPr>
            <a:lvl7pPr lvl="6">
              <a:buNone/>
              <a:defRPr>
                <a:solidFill>
                  <a:srgbClr val="1EFFC1"/>
                </a:solidFill>
              </a:defRPr>
            </a:lvl7pPr>
            <a:lvl8pPr lvl="7">
              <a:buNone/>
              <a:defRPr>
                <a:solidFill>
                  <a:srgbClr val="1EFFC1"/>
                </a:solidFill>
              </a:defRPr>
            </a:lvl8pPr>
            <a:lvl9pPr lvl="8">
              <a:buNone/>
              <a:defRPr>
                <a:solidFill>
                  <a:srgbClr val="1EFFC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3" type="subTitle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4" type="title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5" type="subTitle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6" type="title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7" type="subTitle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8" type="title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9" type="subTitle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3" type="title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idx="14" type="subTitle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15" type="title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6" type="ctrTitle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7" type="ctrTitle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18" type="ctrTitle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19" type="ctrTitle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1" name="Google Shape;31;p3"/>
          <p:cNvSpPr txBox="1"/>
          <p:nvPr>
            <p:ph idx="20" type="ctrTitle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2" name="Google Shape;32;p3"/>
          <p:cNvSpPr txBox="1"/>
          <p:nvPr>
            <p:ph idx="21" type="ctrTitle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3" name="Google Shape;33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/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b="0" sz="36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1" type="subTitle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idx="1" type="subTitle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2" type="subTitle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3" type="subTitle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4" type="ctrTitle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5" type="ctrTitle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2080188" y="1291650"/>
            <a:ext cx="4910700" cy="256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6"/>
          <p:cNvSpPr txBox="1"/>
          <p:nvPr>
            <p:ph type="ctrTitle"/>
          </p:nvPr>
        </p:nvSpPr>
        <p:spPr>
          <a:xfrm>
            <a:off x="2770350" y="1558300"/>
            <a:ext cx="3530400" cy="194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1" type="subTitle"/>
          </p:nvPr>
        </p:nvSpPr>
        <p:spPr>
          <a:xfrm>
            <a:off x="2806800" y="1757550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4" name="Google Shape;54;p7"/>
          <p:cNvSpPr txBox="1"/>
          <p:nvPr>
            <p:ph idx="2" type="ctrTitle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5" name="Google Shape;55;p7"/>
          <p:cNvSpPr txBox="1"/>
          <p:nvPr>
            <p:ph idx="3" type="ctrTitle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4" type="ctrTitle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2" type="ctrTitle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3" type="ctrTitle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2" name="Google Shape;62;p8"/>
          <p:cNvSpPr txBox="1"/>
          <p:nvPr>
            <p:ph idx="4" type="ctrTitle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idx="1" type="subTitle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6" name="Google Shape;66;p9"/>
          <p:cNvSpPr txBox="1"/>
          <p:nvPr>
            <p:ph idx="2" type="subTitle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3" type="subTitle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" name="Google Shape;68;p9"/>
          <p:cNvSpPr txBox="1"/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9" name="Google Shape;69;p9"/>
          <p:cNvSpPr txBox="1"/>
          <p:nvPr>
            <p:ph idx="4" type="ctrTitle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0" name="Google Shape;70;p9"/>
          <p:cNvSpPr txBox="1"/>
          <p:nvPr>
            <p:ph idx="5" type="ctrTitle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5" name="Google Shape;75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ctrTitle"/>
          </p:nvPr>
        </p:nvSpPr>
        <p:spPr>
          <a:xfrm>
            <a:off x="4469800" y="413300"/>
            <a:ext cx="3909300" cy="13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4000" u="sng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Atelier 3: </a:t>
            </a:r>
            <a:endParaRPr b="1" sz="4000" u="sng">
              <a:solidFill>
                <a:schemeClr val="accen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19" name="Google Shape;119;p18"/>
          <p:cNvSpPr txBox="1"/>
          <p:nvPr>
            <p:ph idx="1" type="subTitle"/>
          </p:nvPr>
        </p:nvSpPr>
        <p:spPr>
          <a:xfrm>
            <a:off x="4672600" y="3084388"/>
            <a:ext cx="37662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/>
              <a:t>Présentée</a:t>
            </a:r>
            <a:r>
              <a:rPr lang="es" sz="1800" u="sng"/>
              <a:t> par:</a:t>
            </a:r>
            <a:endParaRPr sz="18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Mme. Arame DIENG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M. Souleymane BA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M.  Assane FALL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Mme. Aissatou Combé CAMARA</a:t>
            </a:r>
            <a:endParaRPr sz="1800"/>
          </a:p>
        </p:txBody>
      </p:sp>
      <p:sp>
        <p:nvSpPr>
          <p:cNvPr id="120" name="Google Shape;120;p18"/>
          <p:cNvSpPr/>
          <p:nvPr/>
        </p:nvSpPr>
        <p:spPr>
          <a:xfrm>
            <a:off x="2238757" y="4488644"/>
            <a:ext cx="816022" cy="427879"/>
          </a:xfrm>
          <a:custGeom>
            <a:rect b="b" l="l" r="r" t="t"/>
            <a:pathLst>
              <a:path extrusionOk="0" h="17832" w="34008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3470397" y="1215078"/>
            <a:ext cx="406499" cy="127245"/>
          </a:xfrm>
          <a:custGeom>
            <a:rect b="b" l="l" r="r" t="t"/>
            <a:pathLst>
              <a:path extrusionOk="0" h="5303" w="16941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3559034" y="1342660"/>
            <a:ext cx="229224" cy="91349"/>
          </a:xfrm>
          <a:custGeom>
            <a:rect b="b" l="l" r="r" t="t"/>
            <a:pathLst>
              <a:path extrusionOk="0" h="3807" w="9553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3624733" y="1459947"/>
            <a:ext cx="114624" cy="98403"/>
          </a:xfrm>
          <a:custGeom>
            <a:rect b="b" l="l" r="r" t="t"/>
            <a:pathLst>
              <a:path extrusionOk="0" h="4101" w="4777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3378712" y="1082122"/>
            <a:ext cx="589869" cy="163910"/>
          </a:xfrm>
          <a:custGeom>
            <a:rect b="b" l="l" r="r" t="t"/>
            <a:pathLst>
              <a:path extrusionOk="0" h="6831" w="24583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566882" y="940433"/>
            <a:ext cx="3448945" cy="3969997"/>
          </a:xfrm>
          <a:custGeom>
            <a:rect b="b" l="l" r="r" t="t"/>
            <a:pathLst>
              <a:path extrusionOk="0" h="165451" w="143736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36760" y="2657970"/>
            <a:ext cx="938276" cy="936765"/>
          </a:xfrm>
          <a:custGeom>
            <a:rect b="b" l="l" r="r" t="t"/>
            <a:pathLst>
              <a:path extrusionOk="0" h="39040" w="39103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1655007" y="2725228"/>
            <a:ext cx="24" cy="24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1031545" y="2553759"/>
            <a:ext cx="669341" cy="660798"/>
          </a:xfrm>
          <a:custGeom>
            <a:rect b="b" l="l" r="r" t="t"/>
            <a:pathLst>
              <a:path extrusionOk="0" h="27539" w="27895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-1529537" y="1971857"/>
            <a:ext cx="426367" cy="424831"/>
          </a:xfrm>
          <a:custGeom>
            <a:rect b="b" l="l" r="r" t="t"/>
            <a:pathLst>
              <a:path extrusionOk="0" h="17705" w="17769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101692" y="1100826"/>
            <a:ext cx="301065" cy="297994"/>
          </a:xfrm>
          <a:custGeom>
            <a:rect b="b" l="l" r="r" t="t"/>
            <a:pathLst>
              <a:path extrusionOk="0" h="12419" w="12547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>
            <a:off x="1994248" y="1967274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1994248" y="2098694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8"/>
          <p:cNvSpPr/>
          <p:nvPr/>
        </p:nvSpPr>
        <p:spPr>
          <a:xfrm>
            <a:off x="1994248" y="2230115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1994248" y="249446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1994248" y="262588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8"/>
          <p:cNvSpPr/>
          <p:nvPr/>
        </p:nvSpPr>
        <p:spPr>
          <a:xfrm>
            <a:off x="1994248" y="2888730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8"/>
          <p:cNvSpPr/>
          <p:nvPr/>
        </p:nvSpPr>
        <p:spPr>
          <a:xfrm>
            <a:off x="1994248" y="3020150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1994248" y="328296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58164" y="1967274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58164" y="2098694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58164" y="2363047"/>
            <a:ext cx="1147609" cy="38248"/>
          </a:xfrm>
          <a:custGeom>
            <a:rect b="b" l="l" r="r" t="t"/>
            <a:pathLst>
              <a:path extrusionOk="0" h="1594" w="47827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2108849" y="1701385"/>
            <a:ext cx="701422" cy="114648"/>
          </a:xfrm>
          <a:custGeom>
            <a:rect b="b" l="l" r="r" t="t"/>
            <a:pathLst>
              <a:path extrusionOk="0" h="4778" w="29232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8"/>
          <p:cNvSpPr/>
          <p:nvPr/>
        </p:nvSpPr>
        <p:spPr>
          <a:xfrm>
            <a:off x="560907" y="1701385"/>
            <a:ext cx="699886" cy="114648"/>
          </a:xfrm>
          <a:custGeom>
            <a:rect b="b" l="l" r="r" t="t"/>
            <a:pathLst>
              <a:path extrusionOk="0" h="4778" w="29168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8"/>
          <p:cNvSpPr/>
          <p:nvPr/>
        </p:nvSpPr>
        <p:spPr>
          <a:xfrm>
            <a:off x="178098" y="3305895"/>
            <a:ext cx="735039" cy="1488386"/>
          </a:xfrm>
          <a:custGeom>
            <a:rect b="b" l="l" r="r" t="t"/>
            <a:pathLst>
              <a:path extrusionOk="0" h="62029" w="30633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-1210164" y="4037850"/>
            <a:ext cx="76424" cy="382048"/>
          </a:xfrm>
          <a:custGeom>
            <a:rect b="b" l="l" r="r" t="t"/>
            <a:pathLst>
              <a:path extrusionOk="0" h="15922" w="3185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577698" y="357831"/>
            <a:ext cx="1228616" cy="426343"/>
          </a:xfrm>
          <a:custGeom>
            <a:rect b="b" l="l" r="r" t="t"/>
            <a:pathLst>
              <a:path extrusionOk="0" h="17768" w="51203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2605497" y="99575"/>
            <a:ext cx="1101778" cy="368659"/>
          </a:xfrm>
          <a:custGeom>
            <a:rect b="b" l="l" r="r" t="t"/>
            <a:pathLst>
              <a:path extrusionOk="0" h="15364" w="45917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55852" y="2573948"/>
            <a:ext cx="233831" cy="200046"/>
          </a:xfrm>
          <a:custGeom>
            <a:rect b="b" l="l" r="r" t="t"/>
            <a:pathLst>
              <a:path extrusionOk="0" h="8337" w="9745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2385439" y="1418388"/>
            <a:ext cx="233831" cy="200502"/>
          </a:xfrm>
          <a:custGeom>
            <a:rect b="b" l="l" r="r" t="t"/>
            <a:pathLst>
              <a:path extrusionOk="0" h="8356" w="9745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3338976" y="2473808"/>
            <a:ext cx="189513" cy="161270"/>
          </a:xfrm>
          <a:custGeom>
            <a:rect b="b" l="l" r="r" t="t"/>
            <a:pathLst>
              <a:path extrusionOk="0" h="6721" w="7898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742741" y="4509280"/>
            <a:ext cx="189513" cy="162758"/>
          </a:xfrm>
          <a:custGeom>
            <a:rect b="b" l="l" r="r" t="t"/>
            <a:pathLst>
              <a:path extrusionOk="0" h="6783" w="7898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3910489" y="755070"/>
            <a:ext cx="187977" cy="162422"/>
          </a:xfrm>
          <a:custGeom>
            <a:rect b="b" l="l" r="r" t="t"/>
            <a:pathLst>
              <a:path extrusionOk="0" h="6769" w="7834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1221034" y="4212030"/>
            <a:ext cx="276182" cy="199518"/>
          </a:xfrm>
          <a:custGeom>
            <a:rect b="b" l="l" r="r" t="t"/>
            <a:pathLst>
              <a:path extrusionOk="0" h="8315" w="1151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1000217" y="3048403"/>
            <a:ext cx="195607" cy="1401284"/>
          </a:xfrm>
          <a:custGeom>
            <a:rect b="b" l="l" r="r" t="t"/>
            <a:pathLst>
              <a:path extrusionOk="0" h="58399" w="8152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3578878" y="1713623"/>
            <a:ext cx="779358" cy="716707"/>
          </a:xfrm>
          <a:custGeom>
            <a:rect b="b" l="l" r="r" t="t"/>
            <a:pathLst>
              <a:path extrusionOk="0" h="29869" w="3248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>
            <a:off x="379811" y="1933644"/>
            <a:ext cx="932182" cy="716707"/>
          </a:xfrm>
          <a:custGeom>
            <a:rect b="b" l="l" r="r" t="t"/>
            <a:pathLst>
              <a:path extrusionOk="0" h="29869" w="38849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3328274" y="2971248"/>
            <a:ext cx="236879" cy="1473101"/>
          </a:xfrm>
          <a:custGeom>
            <a:rect b="b" l="l" r="r" t="t"/>
            <a:pathLst>
              <a:path extrusionOk="0" h="61392" w="9872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3759681" y="2919947"/>
            <a:ext cx="126382" cy="71193"/>
          </a:xfrm>
          <a:custGeom>
            <a:rect b="b" l="l" r="r" t="t"/>
            <a:pathLst>
              <a:path extrusionOk="0" h="2967" w="5267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4206947" y="3632911"/>
            <a:ext cx="151288" cy="169645"/>
          </a:xfrm>
          <a:custGeom>
            <a:rect b="b" l="l" r="r" t="t"/>
            <a:pathLst>
              <a:path extrusionOk="0" h="7070" w="6305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3902835" y="2990972"/>
            <a:ext cx="301065" cy="314934"/>
          </a:xfrm>
          <a:custGeom>
            <a:rect b="b" l="l" r="r" t="t"/>
            <a:pathLst>
              <a:path extrusionOk="0" h="13125" w="12547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3358844" y="2801628"/>
            <a:ext cx="234863" cy="151288"/>
          </a:xfrm>
          <a:custGeom>
            <a:rect b="b" l="l" r="r" t="t"/>
            <a:pathLst>
              <a:path extrusionOk="0" h="6305" w="9788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>
            <a:off x="4240660" y="3481406"/>
            <a:ext cx="56460" cy="113328"/>
          </a:xfrm>
          <a:custGeom>
            <a:rect b="b" l="l" r="r" t="t"/>
            <a:pathLst>
              <a:path extrusionOk="0" h="4723" w="2353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>
            <a:off x="3623197" y="2875820"/>
            <a:ext cx="116160" cy="57252"/>
          </a:xfrm>
          <a:custGeom>
            <a:rect b="b" l="l" r="r" t="t"/>
            <a:pathLst>
              <a:path extrusionOk="0" h="2386" w="4841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/>
          <p:nvPr/>
        </p:nvSpPr>
        <p:spPr>
          <a:xfrm>
            <a:off x="4191423" y="3335613"/>
            <a:ext cx="73593" cy="110881"/>
          </a:xfrm>
          <a:custGeom>
            <a:rect b="b" l="l" r="r" t="t"/>
            <a:pathLst>
              <a:path extrusionOk="0" h="4621" w="3067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-1914609" y="1987070"/>
            <a:ext cx="215475" cy="415737"/>
          </a:xfrm>
          <a:custGeom>
            <a:rect b="b" l="l" r="r" t="t"/>
            <a:pathLst>
              <a:path extrusionOk="0" h="17326" w="898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8"/>
          <p:cNvSpPr/>
          <p:nvPr/>
        </p:nvSpPr>
        <p:spPr>
          <a:xfrm>
            <a:off x="-1742565" y="2580202"/>
            <a:ext cx="87750" cy="103778"/>
          </a:xfrm>
          <a:custGeom>
            <a:rect b="b" l="l" r="r" t="t"/>
            <a:pathLst>
              <a:path extrusionOk="0" h="4325" w="3657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-1796962" y="2440191"/>
            <a:ext cx="68794" cy="109321"/>
          </a:xfrm>
          <a:custGeom>
            <a:rect b="b" l="l" r="r" t="t"/>
            <a:pathLst>
              <a:path extrusionOk="0" h="4556" w="2867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-1778629" y="1845187"/>
            <a:ext cx="77552" cy="108361"/>
          </a:xfrm>
          <a:custGeom>
            <a:rect b="b" l="l" r="r" t="t"/>
            <a:pathLst>
              <a:path extrusionOk="0" h="4516" w="3232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-1647209" y="1518015"/>
            <a:ext cx="213963" cy="213963"/>
          </a:xfrm>
          <a:custGeom>
            <a:rect b="b" l="l" r="r" t="t"/>
            <a:pathLst>
              <a:path extrusionOk="0" h="8917" w="8917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8"/>
          <p:cNvSpPr/>
          <p:nvPr/>
        </p:nvSpPr>
        <p:spPr>
          <a:xfrm>
            <a:off x="-1709860" y="1717486"/>
            <a:ext cx="87126" cy="100059"/>
          </a:xfrm>
          <a:custGeom>
            <a:rect b="b" l="l" r="r" t="t"/>
            <a:pathLst>
              <a:path extrusionOk="0" h="4170" w="3631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-1658918" y="2705552"/>
            <a:ext cx="222626" cy="225985"/>
          </a:xfrm>
          <a:custGeom>
            <a:rect b="b" l="l" r="r" t="t"/>
            <a:pathLst>
              <a:path extrusionOk="0" h="9418" w="9278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2253268" y="3747360"/>
            <a:ext cx="309464" cy="315150"/>
          </a:xfrm>
          <a:custGeom>
            <a:rect b="b" l="l" r="r" t="t"/>
            <a:pathLst>
              <a:path extrusionOk="0" h="13134" w="12897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696231" y="4023049"/>
            <a:ext cx="125566" cy="57924"/>
          </a:xfrm>
          <a:custGeom>
            <a:rect b="b" l="l" r="r" t="t"/>
            <a:pathLst>
              <a:path extrusionOk="0" h="2414" w="5233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1249992" y="3692978"/>
            <a:ext cx="53629" cy="112105"/>
          </a:xfrm>
          <a:custGeom>
            <a:rect b="b" l="l" r="r" t="t"/>
            <a:pathLst>
              <a:path extrusionOk="0" h="4672" w="2235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1061333" y="3335988"/>
            <a:ext cx="71865" cy="110137"/>
          </a:xfrm>
          <a:custGeom>
            <a:rect b="b" l="l" r="r" t="t"/>
            <a:pathLst>
              <a:path extrusionOk="0" h="4590" w="2995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1378045" y="3216511"/>
            <a:ext cx="151288" cy="171156"/>
          </a:xfrm>
          <a:custGeom>
            <a:rect b="b" l="l" r="r" t="t"/>
            <a:pathLst>
              <a:path extrusionOk="0" h="7133" w="6305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/>
          <p:nvPr/>
        </p:nvSpPr>
        <p:spPr>
          <a:xfrm>
            <a:off x="1000213" y="4020803"/>
            <a:ext cx="126022" cy="70401"/>
          </a:xfrm>
          <a:custGeom>
            <a:rect b="b" l="l" r="r" t="t"/>
            <a:pathLst>
              <a:path extrusionOk="0" h="2934" w="5252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8"/>
          <p:cNvSpPr/>
          <p:nvPr/>
        </p:nvSpPr>
        <p:spPr>
          <a:xfrm>
            <a:off x="577690" y="3891062"/>
            <a:ext cx="227713" cy="151288"/>
          </a:xfrm>
          <a:custGeom>
            <a:rect b="b" l="l" r="r" t="t"/>
            <a:pathLst>
              <a:path extrusionOk="0" h="6305" w="949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8"/>
          <p:cNvSpPr/>
          <p:nvPr/>
        </p:nvSpPr>
        <p:spPr>
          <a:xfrm>
            <a:off x="1331051" y="1643317"/>
            <a:ext cx="230784" cy="230784"/>
          </a:xfrm>
          <a:custGeom>
            <a:rect b="b" l="l" r="r" t="t"/>
            <a:pathLst>
              <a:path extrusionOk="0" h="9618" w="9618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8"/>
          <p:cNvSpPr/>
          <p:nvPr/>
        </p:nvSpPr>
        <p:spPr>
          <a:xfrm>
            <a:off x="2385439" y="588929"/>
            <a:ext cx="230760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8"/>
          <p:cNvSpPr/>
          <p:nvPr/>
        </p:nvSpPr>
        <p:spPr>
          <a:xfrm>
            <a:off x="2963071" y="588929"/>
            <a:ext cx="230760" cy="230784"/>
          </a:xfrm>
          <a:custGeom>
            <a:rect b="b" l="l" r="r" t="t"/>
            <a:pathLst>
              <a:path extrusionOk="0" h="9618" w="9617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>
            <a:off x="870331" y="4410722"/>
            <a:ext cx="453865" cy="583750"/>
          </a:xfrm>
          <a:custGeom>
            <a:rect b="b" l="l" r="r" t="t"/>
            <a:pathLst>
              <a:path extrusionOk="0" h="24328" w="18915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3312239" y="4868338"/>
            <a:ext cx="268960" cy="38224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>
            <a:off x="1725301" y="4335815"/>
            <a:ext cx="268960" cy="38224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8"/>
          <p:cNvSpPr/>
          <p:nvPr/>
        </p:nvSpPr>
        <p:spPr>
          <a:xfrm>
            <a:off x="1803226" y="4749969"/>
            <a:ext cx="212428" cy="38248"/>
          </a:xfrm>
          <a:custGeom>
            <a:rect b="b" l="l" r="r" t="t"/>
            <a:pathLst>
              <a:path extrusionOk="0" h="1594" w="8853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"/>
          <p:cNvSpPr/>
          <p:nvPr/>
        </p:nvSpPr>
        <p:spPr>
          <a:xfrm>
            <a:off x="3959391" y="2384451"/>
            <a:ext cx="385096" cy="427903"/>
          </a:xfrm>
          <a:custGeom>
            <a:rect b="b" l="l" r="r" t="t"/>
            <a:pathLst>
              <a:path extrusionOk="0" h="17833" w="16049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8"/>
          <p:cNvSpPr/>
          <p:nvPr/>
        </p:nvSpPr>
        <p:spPr>
          <a:xfrm>
            <a:off x="1338705" y="153948"/>
            <a:ext cx="504279" cy="431958"/>
          </a:xfrm>
          <a:custGeom>
            <a:rect b="b" l="l" r="r" t="t"/>
            <a:pathLst>
              <a:path extrusionOk="0" h="18002" w="21016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8"/>
          <p:cNvSpPr/>
          <p:nvPr/>
        </p:nvSpPr>
        <p:spPr>
          <a:xfrm>
            <a:off x="1483875" y="232891"/>
            <a:ext cx="97804" cy="226177"/>
          </a:xfrm>
          <a:custGeom>
            <a:rect b="b" l="l" r="r" t="t"/>
            <a:pathLst>
              <a:path extrusionOk="0" h="9426" w="4076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8"/>
          <p:cNvSpPr/>
          <p:nvPr/>
        </p:nvSpPr>
        <p:spPr>
          <a:xfrm>
            <a:off x="-1092516" y="2430305"/>
            <a:ext cx="16506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8"/>
          <p:cNvSpPr/>
          <p:nvPr/>
        </p:nvSpPr>
        <p:spPr>
          <a:xfrm>
            <a:off x="276289" y="3745848"/>
            <a:ext cx="145194" cy="145194"/>
          </a:xfrm>
          <a:custGeom>
            <a:rect b="b" l="l" r="r" t="t"/>
            <a:pathLst>
              <a:path extrusionOk="0" h="6051" w="6051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8"/>
          <p:cNvSpPr/>
          <p:nvPr/>
        </p:nvSpPr>
        <p:spPr>
          <a:xfrm>
            <a:off x="3936452" y="266508"/>
            <a:ext cx="143682" cy="145194"/>
          </a:xfrm>
          <a:custGeom>
            <a:rect b="b" l="l" r="r" t="t"/>
            <a:pathLst>
              <a:path extrusionOk="0" h="6051" w="5988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8"/>
          <p:cNvSpPr/>
          <p:nvPr/>
        </p:nvSpPr>
        <p:spPr>
          <a:xfrm>
            <a:off x="-1092516" y="2699241"/>
            <a:ext cx="16506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"/>
          <p:cNvSpPr/>
          <p:nvPr/>
        </p:nvSpPr>
        <p:spPr>
          <a:xfrm>
            <a:off x="169693" y="1435496"/>
            <a:ext cx="165062" cy="166597"/>
          </a:xfrm>
          <a:custGeom>
            <a:rect b="b" l="l" r="r" t="t"/>
            <a:pathLst>
              <a:path extrusionOk="0" h="6943" w="6879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8"/>
          <p:cNvSpPr/>
          <p:nvPr/>
        </p:nvSpPr>
        <p:spPr>
          <a:xfrm>
            <a:off x="849711" y="1453829"/>
            <a:ext cx="1453233" cy="129933"/>
          </a:xfrm>
          <a:custGeom>
            <a:rect b="b" l="l" r="r" t="t"/>
            <a:pathLst>
              <a:path extrusionOk="0" h="5415" w="60564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8"/>
          <p:cNvSpPr/>
          <p:nvPr/>
        </p:nvSpPr>
        <p:spPr>
          <a:xfrm>
            <a:off x="169693" y="216053"/>
            <a:ext cx="2017116" cy="591405"/>
          </a:xfrm>
          <a:custGeom>
            <a:rect b="b" l="l" r="r" t="t"/>
            <a:pathLst>
              <a:path extrusionOk="0" h="24647" w="84064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"/>
          <p:cNvSpPr/>
          <p:nvPr/>
        </p:nvSpPr>
        <p:spPr>
          <a:xfrm>
            <a:off x="3445946" y="532397"/>
            <a:ext cx="809903" cy="1066626"/>
          </a:xfrm>
          <a:custGeom>
            <a:rect b="b" l="l" r="r" t="t"/>
            <a:pathLst>
              <a:path extrusionOk="0" h="44452" w="33753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"/>
          <p:cNvSpPr/>
          <p:nvPr/>
        </p:nvSpPr>
        <p:spPr>
          <a:xfrm>
            <a:off x="-1256018" y="481959"/>
            <a:ext cx="129909" cy="302217"/>
          </a:xfrm>
          <a:custGeom>
            <a:rect b="b" l="l" r="r" t="t"/>
            <a:pathLst>
              <a:path extrusionOk="0" h="12595" w="5414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8"/>
          <p:cNvSpPr/>
          <p:nvPr/>
        </p:nvSpPr>
        <p:spPr>
          <a:xfrm>
            <a:off x="1357809" y="3513708"/>
            <a:ext cx="129909" cy="302577"/>
          </a:xfrm>
          <a:custGeom>
            <a:rect b="b" l="l" r="r" t="t"/>
            <a:pathLst>
              <a:path extrusionOk="0" h="12610" w="5414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8"/>
          <p:cNvSpPr/>
          <p:nvPr/>
        </p:nvSpPr>
        <p:spPr>
          <a:xfrm>
            <a:off x="-1074160" y="481959"/>
            <a:ext cx="128373" cy="302217"/>
          </a:xfrm>
          <a:custGeom>
            <a:rect b="b" l="l" r="r" t="t"/>
            <a:pathLst>
              <a:path extrusionOk="0" h="12595" w="535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8"/>
          <p:cNvSpPr/>
          <p:nvPr/>
        </p:nvSpPr>
        <p:spPr>
          <a:xfrm>
            <a:off x="366059" y="2242361"/>
            <a:ext cx="129909" cy="1601450"/>
          </a:xfrm>
          <a:custGeom>
            <a:rect b="b" l="l" r="r" t="t"/>
            <a:pathLst>
              <a:path extrusionOk="0" h="66741" w="5414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8"/>
          <p:cNvSpPr/>
          <p:nvPr/>
        </p:nvSpPr>
        <p:spPr>
          <a:xfrm>
            <a:off x="3209091" y="4536010"/>
            <a:ext cx="1005510" cy="152824"/>
          </a:xfrm>
          <a:custGeom>
            <a:rect b="b" l="l" r="r" t="t"/>
            <a:pathLst>
              <a:path extrusionOk="0" h="6369" w="41905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168637" y="4665895"/>
            <a:ext cx="1180770" cy="378017"/>
          </a:xfrm>
          <a:custGeom>
            <a:rect b="b" l="l" r="r" t="t"/>
            <a:pathLst>
              <a:path extrusionOk="0" h="15754" w="49209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-1356869" y="2564773"/>
            <a:ext cx="189513" cy="161270"/>
          </a:xfrm>
          <a:custGeom>
            <a:rect b="b" l="l" r="r" t="t"/>
            <a:pathLst>
              <a:path extrusionOk="0" h="6721" w="7898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2744516" y="1986394"/>
            <a:ext cx="594452" cy="129909"/>
          </a:xfrm>
          <a:custGeom>
            <a:rect b="b" l="l" r="r" t="t"/>
            <a:pathLst>
              <a:path extrusionOk="0" h="5414" w="24774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3867706" y="3617626"/>
            <a:ext cx="24" cy="24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18"/>
          <p:cNvGrpSpPr/>
          <p:nvPr/>
        </p:nvGrpSpPr>
        <p:grpSpPr>
          <a:xfrm>
            <a:off x="3650719" y="3330334"/>
            <a:ext cx="429415" cy="537920"/>
            <a:chOff x="3650719" y="3330334"/>
            <a:chExt cx="429415" cy="537920"/>
          </a:xfrm>
        </p:grpSpPr>
        <p:sp>
          <p:nvSpPr>
            <p:cNvPr id="207" name="Google Shape;207;p18"/>
            <p:cNvSpPr/>
            <p:nvPr/>
          </p:nvSpPr>
          <p:spPr>
            <a:xfrm>
              <a:off x="3688919" y="3380771"/>
              <a:ext cx="169645" cy="437069"/>
            </a:xfrm>
            <a:custGeom>
              <a:rect b="b" l="l" r="r" t="t"/>
              <a:pathLst>
                <a:path extrusionOk="0" h="18215" w="707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8"/>
            <p:cNvSpPr/>
            <p:nvPr/>
          </p:nvSpPr>
          <p:spPr>
            <a:xfrm>
              <a:off x="3875336" y="3379235"/>
              <a:ext cx="171180" cy="438605"/>
            </a:xfrm>
            <a:custGeom>
              <a:rect b="b" l="l" r="r" t="t"/>
              <a:pathLst>
                <a:path extrusionOk="0" h="18279" w="7134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8"/>
            <p:cNvSpPr/>
            <p:nvPr/>
          </p:nvSpPr>
          <p:spPr>
            <a:xfrm>
              <a:off x="3779068" y="3467873"/>
              <a:ext cx="177275" cy="111577"/>
            </a:xfrm>
            <a:custGeom>
              <a:rect b="b" l="l" r="r" t="t"/>
              <a:pathLst>
                <a:path extrusionOk="0" h="4650" w="7388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8"/>
            <p:cNvSpPr/>
            <p:nvPr/>
          </p:nvSpPr>
          <p:spPr>
            <a:xfrm>
              <a:off x="3650719" y="3330334"/>
              <a:ext cx="429415" cy="38224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8"/>
            <p:cNvSpPr/>
            <p:nvPr/>
          </p:nvSpPr>
          <p:spPr>
            <a:xfrm>
              <a:off x="3650719" y="3830030"/>
              <a:ext cx="429415" cy="38224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" name="Google Shape;212;p18"/>
          <p:cNvSpPr/>
          <p:nvPr/>
        </p:nvSpPr>
        <p:spPr>
          <a:xfrm>
            <a:off x="3772950" y="1883243"/>
            <a:ext cx="117647" cy="169645"/>
          </a:xfrm>
          <a:custGeom>
            <a:rect b="b" l="l" r="r" t="t"/>
            <a:pathLst>
              <a:path extrusionOk="0" h="7070" w="4903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8"/>
          <p:cNvSpPr/>
          <p:nvPr/>
        </p:nvSpPr>
        <p:spPr>
          <a:xfrm>
            <a:off x="3905906" y="1883243"/>
            <a:ext cx="132956" cy="169645"/>
          </a:xfrm>
          <a:custGeom>
            <a:rect b="b" l="l" r="r" t="t"/>
            <a:pathLst>
              <a:path extrusionOk="0" h="7070" w="5541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8"/>
          <p:cNvSpPr/>
          <p:nvPr/>
        </p:nvSpPr>
        <p:spPr>
          <a:xfrm>
            <a:off x="4069408" y="1883243"/>
            <a:ext cx="116160" cy="169645"/>
          </a:xfrm>
          <a:custGeom>
            <a:rect b="b" l="l" r="r" t="t"/>
            <a:pathLst>
              <a:path extrusionOk="0" h="7070" w="4841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8"/>
          <p:cNvSpPr/>
          <p:nvPr/>
        </p:nvSpPr>
        <p:spPr>
          <a:xfrm>
            <a:off x="30660" y="444909"/>
            <a:ext cx="88638" cy="171180"/>
          </a:xfrm>
          <a:custGeom>
            <a:rect b="b" l="l" r="r" t="t"/>
            <a:pathLst>
              <a:path extrusionOk="0" h="7134" w="3694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8"/>
          <p:cNvSpPr/>
          <p:nvPr/>
        </p:nvSpPr>
        <p:spPr>
          <a:xfrm>
            <a:off x="334756" y="1660887"/>
            <a:ext cx="142146" cy="175763"/>
          </a:xfrm>
          <a:custGeom>
            <a:rect b="b" l="l" r="r" t="t"/>
            <a:pathLst>
              <a:path extrusionOk="0" h="7325" w="5924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8"/>
          <p:cNvSpPr/>
          <p:nvPr/>
        </p:nvSpPr>
        <p:spPr>
          <a:xfrm>
            <a:off x="-1214747" y="1001523"/>
            <a:ext cx="131445" cy="169645"/>
          </a:xfrm>
          <a:custGeom>
            <a:rect b="b" l="l" r="r" t="t"/>
            <a:pathLst>
              <a:path extrusionOk="0" h="7070" w="5478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8"/>
          <p:cNvSpPr/>
          <p:nvPr/>
        </p:nvSpPr>
        <p:spPr>
          <a:xfrm>
            <a:off x="-1066530" y="1001523"/>
            <a:ext cx="134492" cy="169645"/>
          </a:xfrm>
          <a:custGeom>
            <a:rect b="b" l="l" r="r" t="t"/>
            <a:pathLst>
              <a:path extrusionOk="0" h="7070" w="5605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8"/>
          <p:cNvSpPr/>
          <p:nvPr/>
        </p:nvSpPr>
        <p:spPr>
          <a:xfrm>
            <a:off x="742749" y="426923"/>
            <a:ext cx="224665" cy="169645"/>
          </a:xfrm>
          <a:custGeom>
            <a:rect b="b" l="l" r="r" t="t"/>
            <a:pathLst>
              <a:path extrusionOk="0" h="7070" w="9363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8"/>
          <p:cNvSpPr/>
          <p:nvPr/>
        </p:nvSpPr>
        <p:spPr>
          <a:xfrm>
            <a:off x="382099" y="1001523"/>
            <a:ext cx="97828" cy="169645"/>
          </a:xfrm>
          <a:custGeom>
            <a:rect b="b" l="l" r="r" t="t"/>
            <a:pathLst>
              <a:path extrusionOk="0" h="7070" w="4077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8"/>
          <p:cNvSpPr/>
          <p:nvPr/>
        </p:nvSpPr>
        <p:spPr>
          <a:xfrm>
            <a:off x="12309" y="4484061"/>
            <a:ext cx="155896" cy="203262"/>
          </a:xfrm>
          <a:custGeom>
            <a:rect b="b" l="l" r="r" t="t"/>
            <a:pathLst>
              <a:path extrusionOk="0" h="8471" w="6497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8"/>
          <p:cNvSpPr/>
          <p:nvPr/>
        </p:nvSpPr>
        <p:spPr>
          <a:xfrm>
            <a:off x="192632" y="4384722"/>
            <a:ext cx="198679" cy="365252"/>
          </a:xfrm>
          <a:custGeom>
            <a:rect b="b" l="l" r="r" t="t"/>
            <a:pathLst>
              <a:path extrusionOk="0" h="15222" w="828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8"/>
          <p:cNvSpPr/>
          <p:nvPr/>
        </p:nvSpPr>
        <p:spPr>
          <a:xfrm>
            <a:off x="3801989" y="4086729"/>
            <a:ext cx="230760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8"/>
          <p:cNvSpPr txBox="1"/>
          <p:nvPr/>
        </p:nvSpPr>
        <p:spPr>
          <a:xfrm>
            <a:off x="4179950" y="1114413"/>
            <a:ext cx="48777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Utilisation des outils de versionning</a:t>
            </a:r>
            <a:r>
              <a:rPr b="1" lang="es" sz="36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rPr>
              <a:t>  </a:t>
            </a:r>
            <a:endParaRPr/>
          </a:p>
        </p:txBody>
      </p:sp>
      <p:sp>
        <p:nvSpPr>
          <p:cNvPr id="225" name="Google Shape;225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 txBox="1"/>
          <p:nvPr>
            <p:ph idx="6" type="ctrTitle"/>
          </p:nvPr>
        </p:nvSpPr>
        <p:spPr>
          <a:xfrm>
            <a:off x="372075" y="113275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500">
                <a:solidFill>
                  <a:schemeClr val="lt1"/>
                </a:solidFill>
              </a:rPr>
              <a:t>Gestion conflit</a:t>
            </a:r>
            <a:endParaRPr sz="4300"/>
          </a:p>
        </p:txBody>
      </p:sp>
      <p:cxnSp>
        <p:nvCxnSpPr>
          <p:cNvPr id="301" name="Google Shape;301;p27"/>
          <p:cNvCxnSpPr/>
          <p:nvPr/>
        </p:nvCxnSpPr>
        <p:spPr>
          <a:xfrm>
            <a:off x="372075" y="660425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2" name="Google Shape;302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03" name="Google Shape;303;p27" title="Screenshot from 2025-12-12 10-23-06.png"/>
          <p:cNvPicPr preferRelativeResize="0"/>
          <p:nvPr/>
        </p:nvPicPr>
        <p:blipFill rotWithShape="1">
          <a:blip r:embed="rId3">
            <a:alphaModFix/>
          </a:blip>
          <a:srcRect b="0" l="15028" r="37111" t="0"/>
          <a:stretch/>
        </p:blipFill>
        <p:spPr>
          <a:xfrm>
            <a:off x="1310525" y="836075"/>
            <a:ext cx="6356424" cy="402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/>
          <p:nvPr>
            <p:ph idx="6" type="ctrTitle"/>
          </p:nvPr>
        </p:nvSpPr>
        <p:spPr>
          <a:xfrm>
            <a:off x="360000" y="77075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500">
                <a:solidFill>
                  <a:schemeClr val="lt1"/>
                </a:solidFill>
              </a:rPr>
              <a:t>Gestion conflit</a:t>
            </a:r>
            <a:endParaRPr sz="4300"/>
          </a:p>
        </p:txBody>
      </p:sp>
      <p:cxnSp>
        <p:nvCxnSpPr>
          <p:cNvPr id="309" name="Google Shape;309;p28"/>
          <p:cNvCxnSpPr/>
          <p:nvPr/>
        </p:nvCxnSpPr>
        <p:spPr>
          <a:xfrm>
            <a:off x="360000" y="624225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" name="Google Shape;310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11" name="Google Shape;311;p28" title="Screenshot from 2025-12-12 10-23-10.png"/>
          <p:cNvPicPr preferRelativeResize="0"/>
          <p:nvPr/>
        </p:nvPicPr>
        <p:blipFill rotWithShape="1">
          <a:blip r:embed="rId3">
            <a:alphaModFix/>
          </a:blip>
          <a:srcRect b="0" l="15179" r="30528" t="25177"/>
          <a:stretch/>
        </p:blipFill>
        <p:spPr>
          <a:xfrm>
            <a:off x="1380350" y="865650"/>
            <a:ext cx="6612623" cy="396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"/>
          <p:cNvSpPr txBox="1"/>
          <p:nvPr>
            <p:ph idx="6" type="ctrTitle"/>
          </p:nvPr>
        </p:nvSpPr>
        <p:spPr>
          <a:xfrm>
            <a:off x="408300" y="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500">
                <a:solidFill>
                  <a:schemeClr val="lt1"/>
                </a:solidFill>
              </a:rPr>
              <a:t>Pull et merge</a:t>
            </a:r>
            <a:endParaRPr sz="4300"/>
          </a:p>
        </p:txBody>
      </p:sp>
      <p:cxnSp>
        <p:nvCxnSpPr>
          <p:cNvPr id="317" name="Google Shape;317;p29"/>
          <p:cNvCxnSpPr/>
          <p:nvPr/>
        </p:nvCxnSpPr>
        <p:spPr>
          <a:xfrm>
            <a:off x="408300" y="54715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8" name="Google Shape;318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19" name="Google Shape;319;p29" title="Screenshot from 2025-12-12 10-23-36.png"/>
          <p:cNvPicPr preferRelativeResize="0"/>
          <p:nvPr/>
        </p:nvPicPr>
        <p:blipFill rotWithShape="1">
          <a:blip r:embed="rId3">
            <a:alphaModFix/>
          </a:blip>
          <a:srcRect b="3149" l="14998" r="44974" t="-3150"/>
          <a:stretch/>
        </p:blipFill>
        <p:spPr>
          <a:xfrm>
            <a:off x="1539950" y="813800"/>
            <a:ext cx="5559527" cy="387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0"/>
          <p:cNvSpPr txBox="1"/>
          <p:nvPr>
            <p:ph idx="8" type="title"/>
          </p:nvPr>
        </p:nvSpPr>
        <p:spPr>
          <a:xfrm>
            <a:off x="4049125" y="14736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100">
                <a:solidFill>
                  <a:schemeClr val="accent1"/>
                </a:solidFill>
              </a:rPr>
              <a:t>02</a:t>
            </a:r>
            <a:endParaRPr sz="6100">
              <a:solidFill>
                <a:schemeClr val="accent1"/>
              </a:solidFill>
            </a:endParaRPr>
          </a:p>
        </p:txBody>
      </p:sp>
      <p:sp>
        <p:nvSpPr>
          <p:cNvPr id="325" name="Google Shape;325;p30"/>
          <p:cNvSpPr txBox="1"/>
          <p:nvPr>
            <p:ph idx="16" type="ctrTitle"/>
          </p:nvPr>
        </p:nvSpPr>
        <p:spPr>
          <a:xfrm>
            <a:off x="1776950" y="2927875"/>
            <a:ext cx="2127300" cy="4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700">
                <a:solidFill>
                  <a:schemeClr val="lt1"/>
                </a:solidFill>
              </a:rPr>
              <a:t>Partie:</a:t>
            </a:r>
            <a:endParaRPr sz="2300"/>
          </a:p>
        </p:txBody>
      </p:sp>
      <p:cxnSp>
        <p:nvCxnSpPr>
          <p:cNvPr id="326" name="Google Shape;326;p30"/>
          <p:cNvCxnSpPr/>
          <p:nvPr/>
        </p:nvCxnSpPr>
        <p:spPr>
          <a:xfrm>
            <a:off x="311700" y="245945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7" name="Google Shape;327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28" name="Google Shape;328;p30"/>
          <p:cNvSpPr txBox="1"/>
          <p:nvPr>
            <p:ph idx="4" type="title"/>
          </p:nvPr>
        </p:nvSpPr>
        <p:spPr>
          <a:xfrm>
            <a:off x="3235150" y="2838625"/>
            <a:ext cx="5144100" cy="5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800">
                <a:solidFill>
                  <a:schemeClr val="lt1"/>
                </a:solidFill>
              </a:rPr>
              <a:t>Travail des collaborateurs</a:t>
            </a:r>
            <a:endParaRPr sz="2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1"/>
          <p:cNvSpPr txBox="1"/>
          <p:nvPr>
            <p:ph type="ctrTitle"/>
          </p:nvPr>
        </p:nvSpPr>
        <p:spPr>
          <a:xfrm>
            <a:off x="2539275" y="240325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600">
                <a:solidFill>
                  <a:schemeClr val="lt1"/>
                </a:solidFill>
              </a:rPr>
              <a:t>Invitation du projet</a:t>
            </a:r>
            <a:endParaRPr sz="4400"/>
          </a:p>
        </p:txBody>
      </p:sp>
      <p:cxnSp>
        <p:nvCxnSpPr>
          <p:cNvPr id="334" name="Google Shape;334;p31"/>
          <p:cNvCxnSpPr/>
          <p:nvPr/>
        </p:nvCxnSpPr>
        <p:spPr>
          <a:xfrm>
            <a:off x="2192800" y="10764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35" name="Google Shape;3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5975"/>
            <a:ext cx="8839201" cy="34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2"/>
          <p:cNvSpPr txBox="1"/>
          <p:nvPr>
            <p:ph type="ctrTitle"/>
          </p:nvPr>
        </p:nvSpPr>
        <p:spPr>
          <a:xfrm>
            <a:off x="2539275" y="240325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600">
                <a:solidFill>
                  <a:schemeClr val="lt1"/>
                </a:solidFill>
              </a:rPr>
              <a:t>Clonage du projet</a:t>
            </a:r>
            <a:endParaRPr sz="4400"/>
          </a:p>
        </p:txBody>
      </p:sp>
      <p:cxnSp>
        <p:nvCxnSpPr>
          <p:cNvPr id="342" name="Google Shape;342;p32"/>
          <p:cNvCxnSpPr/>
          <p:nvPr/>
        </p:nvCxnSpPr>
        <p:spPr>
          <a:xfrm>
            <a:off x="2192800" y="10764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43" name="Google Shape;34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775" y="1409850"/>
            <a:ext cx="8839201" cy="3021275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3"/>
          <p:cNvSpPr txBox="1"/>
          <p:nvPr>
            <p:ph type="ctrTitle"/>
          </p:nvPr>
        </p:nvSpPr>
        <p:spPr>
          <a:xfrm>
            <a:off x="2539275" y="240325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600">
                <a:solidFill>
                  <a:schemeClr val="lt1"/>
                </a:solidFill>
              </a:rPr>
              <a:t>Création de branche</a:t>
            </a:r>
            <a:endParaRPr sz="4400"/>
          </a:p>
        </p:txBody>
      </p:sp>
      <p:cxnSp>
        <p:nvCxnSpPr>
          <p:cNvPr id="350" name="Google Shape;350;p33"/>
          <p:cNvCxnSpPr/>
          <p:nvPr/>
        </p:nvCxnSpPr>
        <p:spPr>
          <a:xfrm>
            <a:off x="2192800" y="10764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51" name="Google Shape;35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613" y="1711078"/>
            <a:ext cx="8558774" cy="232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4"/>
          <p:cNvSpPr txBox="1"/>
          <p:nvPr>
            <p:ph type="ctrTitle"/>
          </p:nvPr>
        </p:nvSpPr>
        <p:spPr>
          <a:xfrm>
            <a:off x="1738150" y="240325"/>
            <a:ext cx="53577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600">
                <a:solidFill>
                  <a:schemeClr val="lt1"/>
                </a:solidFill>
              </a:rPr>
              <a:t>Vérification de l’état des fichiers</a:t>
            </a:r>
            <a:endParaRPr sz="4400"/>
          </a:p>
        </p:txBody>
      </p:sp>
      <p:cxnSp>
        <p:nvCxnSpPr>
          <p:cNvPr id="358" name="Google Shape;358;p34"/>
          <p:cNvCxnSpPr/>
          <p:nvPr/>
        </p:nvCxnSpPr>
        <p:spPr>
          <a:xfrm>
            <a:off x="2192800" y="10764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59" name="Google Shape;35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1373650"/>
            <a:ext cx="8572500" cy="3291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5"/>
          <p:cNvSpPr txBox="1"/>
          <p:nvPr>
            <p:ph type="ctrTitle"/>
          </p:nvPr>
        </p:nvSpPr>
        <p:spPr>
          <a:xfrm>
            <a:off x="1738150" y="240325"/>
            <a:ext cx="53577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600">
                <a:solidFill>
                  <a:schemeClr val="lt1"/>
                </a:solidFill>
              </a:rPr>
              <a:t>Commit </a:t>
            </a:r>
            <a:endParaRPr sz="4400"/>
          </a:p>
        </p:txBody>
      </p:sp>
      <p:cxnSp>
        <p:nvCxnSpPr>
          <p:cNvPr id="366" name="Google Shape;366;p35"/>
          <p:cNvCxnSpPr/>
          <p:nvPr/>
        </p:nvCxnSpPr>
        <p:spPr>
          <a:xfrm>
            <a:off x="2192800" y="10764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7" name="Google Shape;36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5975"/>
            <a:ext cx="8839200" cy="331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6"/>
          <p:cNvSpPr txBox="1"/>
          <p:nvPr>
            <p:ph type="ctrTitle"/>
          </p:nvPr>
        </p:nvSpPr>
        <p:spPr>
          <a:xfrm>
            <a:off x="1833288" y="0"/>
            <a:ext cx="53577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600">
                <a:solidFill>
                  <a:schemeClr val="lt1"/>
                </a:solidFill>
              </a:rPr>
              <a:t>Synthèse</a:t>
            </a:r>
            <a:endParaRPr sz="4400"/>
          </a:p>
        </p:txBody>
      </p:sp>
      <p:cxnSp>
        <p:nvCxnSpPr>
          <p:cNvPr id="374" name="Google Shape;374;p36"/>
          <p:cNvCxnSpPr/>
          <p:nvPr/>
        </p:nvCxnSpPr>
        <p:spPr>
          <a:xfrm>
            <a:off x="2287938" y="60660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75" name="Google Shape;3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25" y="751750"/>
            <a:ext cx="8142401" cy="4087199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9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457200" lvl="0" marL="3200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</a:t>
            </a:r>
            <a:endParaRPr/>
          </a:p>
        </p:txBody>
      </p:sp>
      <p:sp>
        <p:nvSpPr>
          <p:cNvPr id="231" name="Google Shape;231;p19"/>
          <p:cNvSpPr txBox="1"/>
          <p:nvPr>
            <p:ph idx="8" type="title"/>
          </p:nvPr>
        </p:nvSpPr>
        <p:spPr>
          <a:xfrm>
            <a:off x="135100" y="195662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>
                <a:solidFill>
                  <a:schemeClr val="accent1"/>
                </a:solidFill>
              </a:rPr>
              <a:t>01</a:t>
            </a:r>
            <a:endParaRPr sz="3100">
              <a:solidFill>
                <a:schemeClr val="accent1"/>
              </a:solidFill>
            </a:endParaRPr>
          </a:p>
        </p:txBody>
      </p:sp>
      <p:sp>
        <p:nvSpPr>
          <p:cNvPr id="232" name="Google Shape;232;p19"/>
          <p:cNvSpPr txBox="1"/>
          <p:nvPr>
            <p:ph idx="16" type="ctrTitle"/>
          </p:nvPr>
        </p:nvSpPr>
        <p:spPr>
          <a:xfrm>
            <a:off x="617850" y="2191363"/>
            <a:ext cx="2127300" cy="42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700">
                <a:solidFill>
                  <a:schemeClr val="lt1"/>
                </a:solidFill>
              </a:rPr>
              <a:t>Partie:</a:t>
            </a:r>
            <a:endParaRPr sz="2300"/>
          </a:p>
        </p:txBody>
      </p:sp>
      <p:sp>
        <p:nvSpPr>
          <p:cNvPr id="233" name="Google Shape;233;p19"/>
          <p:cNvSpPr txBox="1"/>
          <p:nvPr>
            <p:ph idx="17" type="ctrTitle"/>
          </p:nvPr>
        </p:nvSpPr>
        <p:spPr>
          <a:xfrm>
            <a:off x="2599775" y="2046925"/>
            <a:ext cx="3437400" cy="5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600">
                <a:solidFill>
                  <a:schemeClr val="lt1"/>
                </a:solidFill>
              </a:rPr>
              <a:t>Travail de la lead</a:t>
            </a:r>
            <a:endParaRPr/>
          </a:p>
        </p:txBody>
      </p:sp>
      <p:cxnSp>
        <p:nvCxnSpPr>
          <p:cNvPr id="234" name="Google Shape;234;p19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" name="Google Shape;235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36" name="Google Shape;236;p19"/>
          <p:cNvSpPr txBox="1"/>
          <p:nvPr>
            <p:ph idx="19" type="ctrTitle"/>
          </p:nvPr>
        </p:nvSpPr>
        <p:spPr>
          <a:xfrm>
            <a:off x="263350" y="37728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>
                <a:solidFill>
                  <a:schemeClr val="accent1"/>
                </a:solidFill>
              </a:rPr>
              <a:t>02</a:t>
            </a:r>
            <a:endParaRPr sz="3100">
              <a:solidFill>
                <a:schemeClr val="accent1"/>
              </a:solidFill>
            </a:endParaRPr>
          </a:p>
        </p:txBody>
      </p:sp>
      <p:sp>
        <p:nvSpPr>
          <p:cNvPr id="237" name="Google Shape;237;p19"/>
          <p:cNvSpPr txBox="1"/>
          <p:nvPr>
            <p:ph idx="16" type="ctrTitle"/>
          </p:nvPr>
        </p:nvSpPr>
        <p:spPr>
          <a:xfrm>
            <a:off x="746100" y="4007613"/>
            <a:ext cx="2127300" cy="42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700">
                <a:solidFill>
                  <a:schemeClr val="lt1"/>
                </a:solidFill>
              </a:rPr>
              <a:t>Partie: </a:t>
            </a:r>
            <a:endParaRPr sz="2300"/>
          </a:p>
        </p:txBody>
      </p:sp>
      <p:sp>
        <p:nvSpPr>
          <p:cNvPr id="238" name="Google Shape;238;p19"/>
          <p:cNvSpPr txBox="1"/>
          <p:nvPr>
            <p:ph idx="4" type="title"/>
          </p:nvPr>
        </p:nvSpPr>
        <p:spPr>
          <a:xfrm>
            <a:off x="2245075" y="3818025"/>
            <a:ext cx="5144100" cy="5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600">
                <a:solidFill>
                  <a:schemeClr val="lt1"/>
                </a:solidFill>
              </a:rPr>
              <a:t>Travail des collaborateurs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 txBox="1"/>
          <p:nvPr>
            <p:ph type="ctrTitle"/>
          </p:nvPr>
        </p:nvSpPr>
        <p:spPr>
          <a:xfrm>
            <a:off x="1833288" y="0"/>
            <a:ext cx="53577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600">
                <a:solidFill>
                  <a:schemeClr val="lt1"/>
                </a:solidFill>
              </a:rPr>
              <a:t>.gitignore</a:t>
            </a:r>
            <a:endParaRPr sz="4400"/>
          </a:p>
        </p:txBody>
      </p:sp>
      <p:cxnSp>
        <p:nvCxnSpPr>
          <p:cNvPr id="382" name="Google Shape;382;p37"/>
          <p:cNvCxnSpPr/>
          <p:nvPr/>
        </p:nvCxnSpPr>
        <p:spPr>
          <a:xfrm>
            <a:off x="2287938" y="60660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83" name="Google Shape;38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350" y="734875"/>
            <a:ext cx="8166226" cy="42321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8"/>
          <p:cNvSpPr/>
          <p:nvPr/>
        </p:nvSpPr>
        <p:spPr>
          <a:xfrm rot="-3173578">
            <a:off x="2948502" y="636938"/>
            <a:ext cx="755592" cy="874209"/>
          </a:xfrm>
          <a:custGeom>
            <a:rect b="b" l="l" r="r" t="t"/>
            <a:pathLst>
              <a:path extrusionOk="0" fill="none" h="27306" w="23601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cap="rnd" cmpd="sng" w="13850">
            <a:solidFill>
              <a:schemeClr val="accent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90" name="Google Shape;390;p38"/>
          <p:cNvSpPr/>
          <p:nvPr/>
        </p:nvSpPr>
        <p:spPr>
          <a:xfrm>
            <a:off x="5784719" y="3707004"/>
            <a:ext cx="1373867" cy="1113719"/>
          </a:xfrm>
          <a:custGeom>
            <a:rect b="b" l="l" r="r" t="t"/>
            <a:pathLst>
              <a:path extrusionOk="0" fill="none" h="20789" w="25645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cap="rnd" cmpd="sng" w="13850">
            <a:solidFill>
              <a:schemeClr val="accent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8"/>
          <p:cNvSpPr/>
          <p:nvPr/>
        </p:nvSpPr>
        <p:spPr>
          <a:xfrm>
            <a:off x="-2" y="2933780"/>
            <a:ext cx="2563026" cy="2560152"/>
          </a:xfrm>
          <a:custGeom>
            <a:rect b="b" l="l" r="r" t="t"/>
            <a:pathLst>
              <a:path extrusionOk="0" fill="none" h="39191" w="39235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cap="flat" cmpd="sng" w="26625">
            <a:solidFill>
              <a:srgbClr val="1EFFC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92" name="Google Shape;392;p38"/>
          <p:cNvSpPr/>
          <p:nvPr/>
        </p:nvSpPr>
        <p:spPr>
          <a:xfrm>
            <a:off x="6101912" y="3732129"/>
            <a:ext cx="837606" cy="839856"/>
          </a:xfrm>
          <a:custGeom>
            <a:rect b="b" l="l" r="r" t="t"/>
            <a:pathLst>
              <a:path extrusionOk="0" h="15677" w="15635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8"/>
          <p:cNvSpPr/>
          <p:nvPr/>
        </p:nvSpPr>
        <p:spPr>
          <a:xfrm rot="-3173578">
            <a:off x="3032075" y="862878"/>
            <a:ext cx="501903" cy="500527"/>
          </a:xfrm>
          <a:custGeom>
            <a:rect b="b" l="l" r="r" t="t"/>
            <a:pathLst>
              <a:path extrusionOk="0" h="15634" w="15677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94" name="Google Shape;394;p38"/>
          <p:cNvSpPr/>
          <p:nvPr/>
        </p:nvSpPr>
        <p:spPr>
          <a:xfrm>
            <a:off x="6406139" y="804152"/>
            <a:ext cx="267858" cy="59329"/>
          </a:xfrm>
          <a:custGeom>
            <a:rect b="b" l="l" r="r" t="t"/>
            <a:pathLst>
              <a:path extrusionOk="0" h="1321" w="5964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95" name="Google Shape;395;p38"/>
          <p:cNvSpPr/>
          <p:nvPr/>
        </p:nvSpPr>
        <p:spPr>
          <a:xfrm>
            <a:off x="6828947" y="804152"/>
            <a:ext cx="1568883" cy="59329"/>
          </a:xfrm>
          <a:custGeom>
            <a:rect b="b" l="l" r="r" t="t"/>
            <a:pathLst>
              <a:path extrusionOk="0" h="1321" w="34932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96" name="Google Shape;396;p38"/>
          <p:cNvSpPr/>
          <p:nvPr/>
        </p:nvSpPr>
        <p:spPr>
          <a:xfrm>
            <a:off x="6406139" y="983982"/>
            <a:ext cx="267858" cy="61261"/>
          </a:xfrm>
          <a:custGeom>
            <a:rect b="b" l="l" r="r" t="t"/>
            <a:pathLst>
              <a:path extrusionOk="0" h="1364" w="5964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97" name="Google Shape;397;p38"/>
          <p:cNvSpPr/>
          <p:nvPr/>
        </p:nvSpPr>
        <p:spPr>
          <a:xfrm>
            <a:off x="6828947" y="983982"/>
            <a:ext cx="1568883" cy="61261"/>
          </a:xfrm>
          <a:custGeom>
            <a:rect b="b" l="l" r="r" t="t"/>
            <a:pathLst>
              <a:path extrusionOk="0" h="1364" w="34932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98" name="Google Shape;398;p38"/>
          <p:cNvSpPr/>
          <p:nvPr/>
        </p:nvSpPr>
        <p:spPr>
          <a:xfrm>
            <a:off x="6406139" y="1165742"/>
            <a:ext cx="267858" cy="59329"/>
          </a:xfrm>
          <a:custGeom>
            <a:rect b="b" l="l" r="r" t="t"/>
            <a:pathLst>
              <a:path extrusionOk="0" h="1321" w="5964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99" name="Google Shape;399;p38"/>
          <p:cNvSpPr/>
          <p:nvPr/>
        </p:nvSpPr>
        <p:spPr>
          <a:xfrm>
            <a:off x="6828947" y="1165742"/>
            <a:ext cx="991084" cy="59329"/>
          </a:xfrm>
          <a:custGeom>
            <a:rect b="b" l="l" r="r" t="t"/>
            <a:pathLst>
              <a:path extrusionOk="0" h="1321" w="22067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38"/>
          <p:cNvSpPr/>
          <p:nvPr/>
        </p:nvSpPr>
        <p:spPr>
          <a:xfrm>
            <a:off x="6406139" y="1347503"/>
            <a:ext cx="267858" cy="59329"/>
          </a:xfrm>
          <a:custGeom>
            <a:rect b="b" l="l" r="r" t="t"/>
            <a:pathLst>
              <a:path extrusionOk="0" h="1321" w="5964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401" name="Google Shape;401;p38"/>
          <p:cNvSpPr/>
          <p:nvPr/>
        </p:nvSpPr>
        <p:spPr>
          <a:xfrm>
            <a:off x="6828947" y="1347503"/>
            <a:ext cx="991084" cy="59329"/>
          </a:xfrm>
          <a:custGeom>
            <a:rect b="b" l="l" r="r" t="t"/>
            <a:pathLst>
              <a:path extrusionOk="0" h="1321" w="22067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38"/>
          <p:cNvSpPr/>
          <p:nvPr/>
        </p:nvSpPr>
        <p:spPr>
          <a:xfrm>
            <a:off x="6101900" y="869185"/>
            <a:ext cx="141654" cy="552963"/>
          </a:xfrm>
          <a:custGeom>
            <a:rect b="b" l="l" r="r" t="t"/>
            <a:pathLst>
              <a:path extrusionOk="0" fill="none" h="12312" w="3154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cap="flat" cmpd="sng" w="13850">
            <a:solidFill>
              <a:schemeClr val="accent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403" name="Google Shape;403;p38"/>
          <p:cNvSpPr/>
          <p:nvPr/>
        </p:nvSpPr>
        <p:spPr>
          <a:xfrm>
            <a:off x="523596" y="911573"/>
            <a:ext cx="1335660" cy="80014"/>
          </a:xfrm>
          <a:custGeom>
            <a:rect b="b" l="l" r="r" t="t"/>
            <a:pathLst>
              <a:path extrusionOk="0" h="1322" w="22067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404" name="Google Shape;404;p38"/>
          <p:cNvSpPr/>
          <p:nvPr/>
        </p:nvSpPr>
        <p:spPr>
          <a:xfrm>
            <a:off x="523596" y="1153907"/>
            <a:ext cx="1335660" cy="82617"/>
          </a:xfrm>
          <a:custGeom>
            <a:rect b="b" l="l" r="r" t="t"/>
            <a:pathLst>
              <a:path extrusionOk="0" h="1365" w="22067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405" name="Google Shape;405;p38"/>
          <p:cNvSpPr/>
          <p:nvPr/>
        </p:nvSpPr>
        <p:spPr>
          <a:xfrm>
            <a:off x="6580967" y="2995135"/>
            <a:ext cx="1929800" cy="381875"/>
          </a:xfrm>
          <a:custGeom>
            <a:rect b="b" l="l" r="r" t="t"/>
            <a:pathLst>
              <a:path extrusionOk="0" fill="none" h="11928" w="60278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cap="flat" cmpd="sng" w="13850">
            <a:solidFill>
              <a:schemeClr val="accent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8"/>
          <p:cNvSpPr txBox="1"/>
          <p:nvPr>
            <p:ph type="ctrTitle"/>
          </p:nvPr>
        </p:nvSpPr>
        <p:spPr>
          <a:xfrm>
            <a:off x="2563025" y="1792013"/>
            <a:ext cx="3530400" cy="194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—citation</a:t>
            </a:r>
            <a:endParaRPr/>
          </a:p>
        </p:txBody>
      </p:sp>
      <p:sp>
        <p:nvSpPr>
          <p:cNvPr id="407" name="Google Shape;407;p38"/>
          <p:cNvSpPr txBox="1"/>
          <p:nvPr>
            <p:ph idx="1" type="subTitle"/>
          </p:nvPr>
        </p:nvSpPr>
        <p:spPr>
          <a:xfrm>
            <a:off x="2225100" y="1519450"/>
            <a:ext cx="46938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300">
                <a:solidFill>
                  <a:srgbClr val="161234"/>
                </a:solidFill>
                <a:latin typeface="Ultra"/>
                <a:ea typeface="Ultra"/>
                <a:cs typeface="Ultra"/>
                <a:sym typeface="Ultra"/>
              </a:rPr>
              <a:t>“</a:t>
            </a:r>
            <a:r>
              <a:rPr lang="es"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Il </a:t>
            </a:r>
            <a:r>
              <a:rPr lang="es"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faut viser la lune, parce qu'au moins, si vous échouez, vous finirez dans les étoiles.</a:t>
            </a:r>
            <a:r>
              <a:rPr lang="es" sz="3000">
                <a:solidFill>
                  <a:srgbClr val="161234"/>
                </a:solidFill>
              </a:rPr>
              <a:t> </a:t>
            </a:r>
            <a:r>
              <a:rPr lang="e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b="1" lang="e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Oscar Wilde</a:t>
            </a:r>
            <a:endParaRPr sz="2800"/>
          </a:p>
        </p:txBody>
      </p:sp>
      <p:sp>
        <p:nvSpPr>
          <p:cNvPr id="408" name="Google Shape;408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0"/>
          <p:cNvSpPr txBox="1"/>
          <p:nvPr>
            <p:ph idx="8" type="title"/>
          </p:nvPr>
        </p:nvSpPr>
        <p:spPr>
          <a:xfrm>
            <a:off x="4049125" y="14736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100">
                <a:solidFill>
                  <a:schemeClr val="accent1"/>
                </a:solidFill>
              </a:rPr>
              <a:t>01</a:t>
            </a:r>
            <a:endParaRPr sz="6100">
              <a:solidFill>
                <a:schemeClr val="accent1"/>
              </a:solidFill>
            </a:endParaRPr>
          </a:p>
        </p:txBody>
      </p:sp>
      <p:sp>
        <p:nvSpPr>
          <p:cNvPr id="244" name="Google Shape;244;p20"/>
          <p:cNvSpPr txBox="1"/>
          <p:nvPr>
            <p:ph idx="16" type="ctrTitle"/>
          </p:nvPr>
        </p:nvSpPr>
        <p:spPr>
          <a:xfrm>
            <a:off x="1776950" y="2927875"/>
            <a:ext cx="2127300" cy="4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700">
                <a:solidFill>
                  <a:schemeClr val="lt1"/>
                </a:solidFill>
              </a:rPr>
              <a:t>Partie:</a:t>
            </a:r>
            <a:endParaRPr sz="2300"/>
          </a:p>
        </p:txBody>
      </p:sp>
      <p:sp>
        <p:nvSpPr>
          <p:cNvPr id="245" name="Google Shape;245;p20"/>
          <p:cNvSpPr txBox="1"/>
          <p:nvPr>
            <p:ph idx="17" type="ctrTitle"/>
          </p:nvPr>
        </p:nvSpPr>
        <p:spPr>
          <a:xfrm>
            <a:off x="3800525" y="2741925"/>
            <a:ext cx="3437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100">
                <a:solidFill>
                  <a:schemeClr val="lt1"/>
                </a:solidFill>
              </a:rPr>
              <a:t>Travail de la lead</a:t>
            </a:r>
            <a:endParaRPr sz="1700"/>
          </a:p>
        </p:txBody>
      </p:sp>
      <p:cxnSp>
        <p:nvCxnSpPr>
          <p:cNvPr id="246" name="Google Shape;246;p20"/>
          <p:cNvCxnSpPr/>
          <p:nvPr/>
        </p:nvCxnSpPr>
        <p:spPr>
          <a:xfrm>
            <a:off x="311700" y="245945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ctrTitle"/>
          </p:nvPr>
        </p:nvSpPr>
        <p:spPr>
          <a:xfrm>
            <a:off x="2708300" y="17995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600">
                <a:solidFill>
                  <a:schemeClr val="lt1"/>
                </a:solidFill>
              </a:rPr>
              <a:t>Création du repository</a:t>
            </a:r>
            <a:endParaRPr sz="4400"/>
          </a:p>
        </p:txBody>
      </p:sp>
      <p:cxnSp>
        <p:nvCxnSpPr>
          <p:cNvPr id="253" name="Google Shape;253;p21"/>
          <p:cNvCxnSpPr/>
          <p:nvPr/>
        </p:nvCxnSpPr>
        <p:spPr>
          <a:xfrm>
            <a:off x="2249300" y="7865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4" name="Google Shape;254;p21" title="Screenshot from 2025-12-11 20-16-43.png"/>
          <p:cNvPicPr preferRelativeResize="0"/>
          <p:nvPr/>
        </p:nvPicPr>
        <p:blipFill rotWithShape="1">
          <a:blip r:embed="rId3">
            <a:alphaModFix/>
          </a:blip>
          <a:srcRect b="0" l="15103" r="34299" t="35583"/>
          <a:stretch/>
        </p:blipFill>
        <p:spPr>
          <a:xfrm>
            <a:off x="788650" y="1040400"/>
            <a:ext cx="7192227" cy="370945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/>
          <p:nvPr>
            <p:ph idx="6" type="ctrTitle"/>
          </p:nvPr>
        </p:nvSpPr>
        <p:spPr>
          <a:xfrm>
            <a:off x="372075" y="234025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500">
                <a:solidFill>
                  <a:schemeClr val="lt1"/>
                </a:solidFill>
              </a:rPr>
              <a:t>Création du repository</a:t>
            </a:r>
            <a:endParaRPr sz="4300"/>
          </a:p>
        </p:txBody>
      </p:sp>
      <p:cxnSp>
        <p:nvCxnSpPr>
          <p:cNvPr id="261" name="Google Shape;261;p22"/>
          <p:cNvCxnSpPr/>
          <p:nvPr/>
        </p:nvCxnSpPr>
        <p:spPr>
          <a:xfrm>
            <a:off x="372075" y="781175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2" name="Google Shape;262;p22" title="Screenshot from 2025-12-11 20-16-21.png"/>
          <p:cNvPicPr preferRelativeResize="0"/>
          <p:nvPr/>
        </p:nvPicPr>
        <p:blipFill rotWithShape="1">
          <a:blip r:embed="rId3">
            <a:alphaModFix/>
          </a:blip>
          <a:srcRect b="0" l="14051" r="17469" t="65898"/>
          <a:stretch/>
        </p:blipFill>
        <p:spPr>
          <a:xfrm>
            <a:off x="713275" y="1424725"/>
            <a:ext cx="7838202" cy="2813226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type="ctrTitle"/>
          </p:nvPr>
        </p:nvSpPr>
        <p:spPr>
          <a:xfrm>
            <a:off x="673950" y="192025"/>
            <a:ext cx="7796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Création d’une branche personnelle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69" name="Google Shape;269;p23"/>
          <p:cNvCxnSpPr/>
          <p:nvPr/>
        </p:nvCxnSpPr>
        <p:spPr>
          <a:xfrm>
            <a:off x="2045375" y="798625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0" name="Google Shape;270;p23" title="Screenshot from 2025-12-11 20-34-40.png"/>
          <p:cNvPicPr preferRelativeResize="0"/>
          <p:nvPr/>
        </p:nvPicPr>
        <p:blipFill rotWithShape="1">
          <a:blip r:embed="rId3">
            <a:alphaModFix/>
          </a:blip>
          <a:srcRect b="0" l="14685" r="48359" t="90435"/>
          <a:stretch/>
        </p:blipFill>
        <p:spPr>
          <a:xfrm>
            <a:off x="893475" y="1908250"/>
            <a:ext cx="7663302" cy="2075549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>
            <p:ph idx="6" type="ctrTitle"/>
          </p:nvPr>
        </p:nvSpPr>
        <p:spPr>
          <a:xfrm>
            <a:off x="311700" y="1736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500">
                <a:solidFill>
                  <a:schemeClr val="lt1"/>
                </a:solidFill>
              </a:rPr>
              <a:t>Ajout de fichiers et push dans la branche personnelle</a:t>
            </a:r>
            <a:endParaRPr sz="4300"/>
          </a:p>
        </p:txBody>
      </p:sp>
      <p:cxnSp>
        <p:nvCxnSpPr>
          <p:cNvPr id="277" name="Google Shape;277;p24"/>
          <p:cNvCxnSpPr/>
          <p:nvPr/>
        </p:nvCxnSpPr>
        <p:spPr>
          <a:xfrm>
            <a:off x="311700" y="7208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8" name="Google Shape;278;p24" title="Screenshot from 2025-12-11 20-37-40.png"/>
          <p:cNvPicPr preferRelativeResize="0"/>
          <p:nvPr/>
        </p:nvPicPr>
        <p:blipFill rotWithShape="1">
          <a:blip r:embed="rId3">
            <a:alphaModFix/>
          </a:blip>
          <a:srcRect b="0" l="14377" r="36683" t="28906"/>
          <a:stretch/>
        </p:blipFill>
        <p:spPr>
          <a:xfrm>
            <a:off x="689600" y="891675"/>
            <a:ext cx="7597001" cy="405864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5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500">
                <a:solidFill>
                  <a:schemeClr val="lt1"/>
                </a:solidFill>
              </a:rPr>
              <a:t>Ajout du fichier arame_secret.txt dans le dossier .gitignore</a:t>
            </a:r>
            <a:endParaRPr sz="4300"/>
          </a:p>
        </p:txBody>
      </p:sp>
      <p:cxnSp>
        <p:nvCxnSpPr>
          <p:cNvPr id="285" name="Google Shape;285;p2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6" name="Google Shape;286;p25" title="Screenshot from 2025-12-11 21-09-42.png"/>
          <p:cNvPicPr preferRelativeResize="0"/>
          <p:nvPr/>
        </p:nvPicPr>
        <p:blipFill rotWithShape="1">
          <a:blip r:embed="rId3">
            <a:alphaModFix/>
          </a:blip>
          <a:srcRect b="0" l="4805" r="38263" t="6846"/>
          <a:stretch/>
        </p:blipFill>
        <p:spPr>
          <a:xfrm>
            <a:off x="567650" y="1251150"/>
            <a:ext cx="7908248" cy="3711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6"/>
          <p:cNvSpPr txBox="1"/>
          <p:nvPr>
            <p:ph idx="6" type="ctrTitle"/>
          </p:nvPr>
        </p:nvSpPr>
        <p:spPr>
          <a:xfrm>
            <a:off x="396200" y="14950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500">
                <a:solidFill>
                  <a:schemeClr val="lt1"/>
                </a:solidFill>
              </a:rPr>
              <a:t>Pull et merge</a:t>
            </a:r>
            <a:endParaRPr sz="4300"/>
          </a:p>
        </p:txBody>
      </p:sp>
      <p:cxnSp>
        <p:nvCxnSpPr>
          <p:cNvPr id="293" name="Google Shape;293;p26"/>
          <p:cNvCxnSpPr/>
          <p:nvPr/>
        </p:nvCxnSpPr>
        <p:spPr>
          <a:xfrm>
            <a:off x="396200" y="69665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4" name="Google Shape;294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95" name="Google Shape;295;p26" title="Screenshot from 2025-12-12 10-23-00.png"/>
          <p:cNvPicPr preferRelativeResize="0"/>
          <p:nvPr/>
        </p:nvPicPr>
        <p:blipFill rotWithShape="1">
          <a:blip r:embed="rId3">
            <a:alphaModFix/>
          </a:blip>
          <a:srcRect b="0" l="15397" r="31100" t="27336"/>
          <a:stretch/>
        </p:blipFill>
        <p:spPr>
          <a:xfrm>
            <a:off x="605975" y="864775"/>
            <a:ext cx="7737125" cy="394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